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pilogue" panose="020B0604020202020204" charset="0"/>
      <p:regular r:id="rId19"/>
    </p:embeddedFont>
    <p:embeddedFont>
      <p:font typeface="Fraunces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68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2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 for Cybersecurity Incident Tracking and Reporting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outlines a Management Information System for cybersecurity incident tracking and reporting is a structured approach to recording, managing, and analyzing security incidents within an organization. It helps organizations respond efficiently to cyber threats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924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V.Rajarajeshwaran(192124173)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104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B.santhosh Kumar(192110544)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77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Problem, Solution, Architecture, and 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8547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Problem: Inefficient cybersecurity incident management. Solution: Implement a MIS for centralized tracking, reporting, and response. The architecture features automated alerts, a visual dashboard, and secure data storage. This results in a proactive and compliant cybersecurity posture. The diagram shows a flow chart for the 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625"/>
            <a:ext cx="12029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Real-World Case Studies of Phishing Attacks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40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Google &amp; Facebook – $100 Million Scam (2013–2015)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5208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 Type: Spear Phishing What Happened? A Lithuanian hacker, Evaldas Rimasauskas, tricked Google and Facebook employees by sending fake invoices while impersonating a legitimate vendor (Quanta Computer). The emails looked authentic, and employees unknowingly transferred over $100 million to fraudulent accounts.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959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Impact: Both companies lost millions before discovering the fraud. They later recovered some funds after legal action.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769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Lesson: Always verify invoices and payment requests, especially for large transactions.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949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7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Real-World Case Studies of Ransomware Attacks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89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1.Colonial Pipeline Ransomware Attack (2021)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9695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Type: Credential Phishing + Ransomware What Happened? Hackers used a phishing email to steal employee login credentials, which they used to access Colonial Pipeline’s network. They then deployed ransomware, shutting down fuel distribution across the U.S. East Coast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408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Impact: Fuel shortages led to panic buying. Colonial Pipeline paid a $4.4 million ransom in Bitcoin.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1588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Lesson: Use multi-factor authentication (MFA) and cybersecurity training to prevent phishing-related breaches.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Objective, Incident Logging &amp; Classification: The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is designed to Identify and log cybersecurity incidents. Automate reporting for compliance. Analyze incidents for better security planning..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Logging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record and stored the data or incidents and Users record details of security breaches(e.g., phishing attacks, malware infections).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Categorize incidents based on type and severity for prioritization.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24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8639" y="2347317"/>
            <a:ext cx="7742039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Phishing Unveiled: Types and Staying Safe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38639" y="3059192"/>
            <a:ext cx="4415195" cy="4748689"/>
          </a:xfrm>
          <a:prstGeom prst="roundRect">
            <a:avLst>
              <a:gd name="adj" fmla="val 146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0088" y="3220641"/>
            <a:ext cx="1924050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Phishing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00088" y="3553420"/>
            <a:ext cx="4092297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Phishing is a cyberattack where scammers impersonate legitimate entities (e.g., banks, companies, or government agencies) to trick people into revealing sensitive information like passwords, credit card numbers, or personal data.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107662" y="3059192"/>
            <a:ext cx="4415195" cy="4748689"/>
          </a:xfrm>
          <a:prstGeom prst="roundRect">
            <a:avLst>
              <a:gd name="adj" fmla="val 146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69111" y="3220641"/>
            <a:ext cx="1924050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Phishing Types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269111" y="3553420"/>
            <a:ext cx="4092297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1.Email phishing -send fake emails for getting credentials ( mail id and password)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269111" y="4138136"/>
            <a:ext cx="4092297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2.spear phishing -send email act like as individual (An hacker act like as HR to send mail to the company staffs to get credentials)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269111" y="4969073"/>
            <a:ext cx="4092297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3.whaling - targeting high profiles like company CEO ( send email to the company financial department like as CEO for money transfer)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269111" y="5800011"/>
            <a:ext cx="409229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4.Smishing- send sms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269111" y="6138505"/>
            <a:ext cx="4092297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5.vishing - fake phone calls threat the people's and get money 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269111" y="6723221"/>
            <a:ext cx="409229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269111" y="7061716"/>
            <a:ext cx="409229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269111" y="7400211"/>
            <a:ext cx="409229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9676686" y="3059192"/>
            <a:ext cx="4415195" cy="4748689"/>
          </a:xfrm>
          <a:prstGeom prst="roundRect">
            <a:avLst>
              <a:gd name="adj" fmla="val 146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838134" y="3220641"/>
            <a:ext cx="1924050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Staying Safe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838134" y="3553420"/>
            <a:ext cx="4092297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Verify sender, check links, and never share sensitive info via email.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348" y="697944"/>
            <a:ext cx="7769304" cy="1841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Alerts &amp; Notifications: Your First Line of Defense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48" y="2833807"/>
            <a:ext cx="981908" cy="1178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3817" y="3030141"/>
            <a:ext cx="252626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Monitoring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48" y="4012049"/>
            <a:ext cx="981908" cy="11782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63817" y="4208383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Threat Detection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48" y="5190292"/>
            <a:ext cx="981908" cy="117824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63817" y="5386626"/>
            <a:ext cx="335184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Send alerts to security teams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687348" y="6589395"/>
            <a:ext cx="776930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automated alerts to promptly notify security teams. Early detection is critical to minimizing impact and preventing lateral movement. Configure alerts based on predefined thresholds and suspicious activity patterns.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8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3366611"/>
            <a:ext cx="12511088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Ransomware: Understanding the Threat Landscape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399" y="4543544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6181" y="4620220"/>
            <a:ext cx="14085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1601" y="4543544"/>
            <a:ext cx="3597593" cy="2878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Ransomware is a type of malicious software (malware) that encrypts a victim’s files or locks them out of their system. The attacker then demands a ransom, usually in cryptocurrency, to restore access.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183862" y="4543544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21022" y="4620220"/>
            <a:ext cx="1860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849064" y="4543544"/>
            <a:ext cx="3597593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If the victim not paid the money the data will be loss or leak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651325" y="4543544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6820" y="4620220"/>
            <a:ext cx="16954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16528" y="4543544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Prevention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316528" y="4986099"/>
            <a:ext cx="3597593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Regular backups, patch management, and user awareness training.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61" y="472797"/>
            <a:ext cx="10030420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&amp; Analytics: Visualizing Incident Data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1" y="1353979"/>
            <a:ext cx="10179248" cy="57003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1861" y="7247692"/>
            <a:ext cx="13426678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Displays trends and statistics on cyber threats. Example: A retail company identifies that most security breaches happen due to weak passwords and decides to implement stricter password policies.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750" y="975003"/>
            <a:ext cx="7810500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Compliance &amp; Reporting: Meeting Regulatory Requirements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41070" y="2451616"/>
            <a:ext cx="22860" cy="3674269"/>
          </a:xfrm>
          <a:prstGeom prst="roundRect">
            <a:avLst>
              <a:gd name="adj" fmla="val 350056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143953" y="2868811"/>
            <a:ext cx="666750" cy="22860"/>
          </a:xfrm>
          <a:prstGeom prst="roundRect">
            <a:avLst>
              <a:gd name="adj" fmla="val 350056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38188" y="2665928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6897" y="2737366"/>
            <a:ext cx="13108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00369" y="264211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00369" y="3054072"/>
            <a:ext cx="64768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Collect all relevant incident data securely.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43953" y="4157067"/>
            <a:ext cx="666750" cy="22860"/>
          </a:xfrm>
          <a:prstGeom prst="roundRect">
            <a:avLst>
              <a:gd name="adj" fmla="val 350056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38188" y="3954185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5823" y="4025622"/>
            <a:ext cx="17323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00369" y="393037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Documentation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00369" y="4342328"/>
            <a:ext cx="64768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Maintain detailed incident documentation.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43953" y="5445323"/>
            <a:ext cx="666750" cy="22860"/>
          </a:xfrm>
          <a:prstGeom prst="roundRect">
            <a:avLst>
              <a:gd name="adj" fmla="val 350056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738188" y="5242441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3562" y="5313878"/>
            <a:ext cx="15775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00369" y="521862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Reporting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00369" y="5630585"/>
            <a:ext cx="64768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reports for regulatory compliance.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66750" y="6340197"/>
            <a:ext cx="7810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Generates reports for cybersecurity regulations (e.g., GDPR, ISO 27001). Example: A healthcare provider uses the system to generate a compliance report showing that all patient data breaches were reported within the required 72-hour window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8343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 Access Control &amp;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only authorized personnel can access sensitive information.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Example:   In a corporate network, only the IT manager has access to critical security logs, preventing unauthorized data access.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7961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Importance in Cyber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Faster incident response: Helps organizations react quickly to threats.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Regulatory compliance: Avoids legal and financial penalties.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Risk mitigation: Reduces security vulnerabilities through data-driven 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870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Epilogue</vt:lpstr>
      <vt:lpstr>Arial</vt:lpstr>
      <vt:lpstr>Calibri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Arsath Ahamed</cp:lastModifiedBy>
  <cp:revision>2</cp:revision>
  <dcterms:created xsi:type="dcterms:W3CDTF">2025-02-19T05:41:43Z</dcterms:created>
  <dcterms:modified xsi:type="dcterms:W3CDTF">2025-02-19T05:45:47Z</dcterms:modified>
</cp:coreProperties>
</file>